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1" r:id="rId1"/>
    <p:sldMasterId id="2147483813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909"/>
    <a:srgbClr val="F79750"/>
    <a:srgbClr val="D29C62"/>
    <a:srgbClr val="F7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16615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638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78550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11174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734264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59925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2271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80792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95875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36029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78834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924699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3289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1996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42458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886708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38616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50756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42779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84012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36655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00622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392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06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501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0601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38438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66717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382DFA09-9DE9-4840-B6E2-4220D6B0DCFA}" type="datetimeFigureOut">
              <a:rPr kumimoji="1" lang="ja-JP" altLang="en-US" smtClean="0"/>
              <a:t>2025/9/8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3DB2D6-798F-4159-B10C-256096CA63F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4459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  <p:sldLayoutId id="2147483825" r:id="rId12"/>
    <p:sldLayoutId id="2147483826" r:id="rId13"/>
    <p:sldLayoutId id="2147483827" r:id="rId14"/>
    <p:sldLayoutId id="2147483828" r:id="rId15"/>
    <p:sldLayoutId id="2147483829" r:id="rId16"/>
    <p:sldLayoutId id="2147483830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B71DBD-163D-FFF2-0C8C-0A5BF54601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0180" y="2647950"/>
            <a:ext cx="9389220" cy="1695450"/>
          </a:xfrm>
        </p:spPr>
        <p:txBody>
          <a:bodyPr/>
          <a:lstStyle/>
          <a:p>
            <a:r>
              <a:rPr lang="ja-JP" altLang="en-US" dirty="0">
                <a:solidFill>
                  <a:schemeClr val="tx1"/>
                </a:solidFill>
              </a:rPr>
              <a:t>キグルミブレイカー！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6FF19AE8-1352-0FBC-9A37-D6AB034D7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979489"/>
            <a:ext cx="8825658" cy="1145085"/>
          </a:xfrm>
        </p:spPr>
        <p:txBody>
          <a:bodyPr>
            <a:normAutofit/>
          </a:bodyPr>
          <a:lstStyle/>
          <a:p>
            <a:r>
              <a:rPr kumimoji="1" lang="ja-JP" altLang="en-US" sz="2800" dirty="0">
                <a:solidFill>
                  <a:schemeClr val="tx1"/>
                </a:solidFill>
              </a:rPr>
              <a:t>ジャンル　ローグライクアクション</a:t>
            </a:r>
            <a:endParaRPr kumimoji="1" lang="en-US" altLang="ja-JP" sz="2800" dirty="0">
              <a:solidFill>
                <a:schemeClr val="tx1"/>
              </a:solidFill>
            </a:endParaRPr>
          </a:p>
          <a:p>
            <a:r>
              <a:rPr lang="ja-JP" altLang="en-US" sz="2800" dirty="0">
                <a:solidFill>
                  <a:schemeClr val="tx1"/>
                </a:solidFill>
              </a:rPr>
              <a:t>プレイ人数　</a:t>
            </a:r>
            <a:r>
              <a:rPr lang="en-US" altLang="ja-JP" sz="2800" dirty="0">
                <a:solidFill>
                  <a:schemeClr val="tx1"/>
                </a:solidFill>
              </a:rPr>
              <a:t>1</a:t>
            </a:r>
            <a:r>
              <a:rPr lang="ja-JP" altLang="en-US" sz="2800" dirty="0">
                <a:solidFill>
                  <a:schemeClr val="tx1"/>
                </a:solidFill>
              </a:rPr>
              <a:t>人</a:t>
            </a:r>
            <a:endParaRPr kumimoji="1" lang="en-US" altLang="ja-JP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588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CBE647-D089-601F-9812-BF56FF40A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1500468"/>
            <a:ext cx="9404723" cy="1400530"/>
          </a:xfrm>
        </p:spPr>
        <p:txBody>
          <a:bodyPr/>
          <a:lstStyle/>
          <a:p>
            <a:r>
              <a:rPr kumimoji="1" lang="ja-JP" altLang="en-US" sz="4800" dirty="0">
                <a:solidFill>
                  <a:schemeClr val="tx1"/>
                </a:solidFill>
              </a:rPr>
              <a:t>コンセプト</a:t>
            </a:r>
            <a:br>
              <a:rPr kumimoji="1" lang="en-US" altLang="ja-JP" dirty="0"/>
            </a:br>
            <a:br>
              <a:rPr kumimoji="1" lang="en-US" altLang="ja-JP" dirty="0"/>
            </a:br>
            <a:r>
              <a:rPr lang="ja-JP" altLang="en-US" sz="13800" dirty="0">
                <a:solidFill>
                  <a:schemeClr val="tx1"/>
                </a:solidFill>
              </a:rPr>
              <a:t>溜めて</a:t>
            </a:r>
            <a:r>
              <a:rPr kumimoji="1" lang="ja-JP" altLang="en-US" sz="13800" dirty="0">
                <a:solidFill>
                  <a:schemeClr val="tx1"/>
                </a:solidFill>
              </a:rPr>
              <a:t>解放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798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4F664A-F9C9-6324-20DA-8D6231FBB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ゲームの流れ</a:t>
            </a:r>
          </a:p>
        </p:txBody>
      </p:sp>
      <p:pic>
        <p:nvPicPr>
          <p:cNvPr id="5" name="コンテンツ プレースホルダー 4">
            <a:extLst>
              <a:ext uri="{FF2B5EF4-FFF2-40B4-BE49-F238E27FC236}">
                <a16:creationId xmlns:a16="http://schemas.microsoft.com/office/drawing/2014/main" id="{44B28C78-3052-830F-D73F-9DC449241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7218" y="1825333"/>
            <a:ext cx="3595354" cy="218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0CE47FD8-67C4-B804-6937-F2C81556F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06" y="3037374"/>
            <a:ext cx="3800946" cy="215743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F1224B1F-7026-BDAF-FB81-F089069E9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963" y="4116093"/>
            <a:ext cx="4215844" cy="2368254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F38B5D2-A148-BEF5-CD46-00A865774371}"/>
              </a:ext>
            </a:extLst>
          </p:cNvPr>
          <p:cNvSpPr txBox="1"/>
          <p:nvPr/>
        </p:nvSpPr>
        <p:spPr>
          <a:xfrm>
            <a:off x="3414897" y="1432354"/>
            <a:ext cx="27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ザコ敵を倒す！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C8F003D1-6371-2471-46FE-34D57344691D}"/>
              </a:ext>
            </a:extLst>
          </p:cNvPr>
          <p:cNvSpPr txBox="1"/>
          <p:nvPr/>
        </p:nvSpPr>
        <p:spPr>
          <a:xfrm>
            <a:off x="5974112" y="2616480"/>
            <a:ext cx="27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スキルを選択！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8F4595E9-0891-A09A-770A-13872788AABC}"/>
              </a:ext>
            </a:extLst>
          </p:cNvPr>
          <p:cNvSpPr txBox="1"/>
          <p:nvPr/>
        </p:nvSpPr>
        <p:spPr>
          <a:xfrm>
            <a:off x="9235592" y="3654428"/>
            <a:ext cx="2785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ボスに挑戦！</a:t>
            </a:r>
          </a:p>
        </p:txBody>
      </p:sp>
      <p:sp>
        <p:nvSpPr>
          <p:cNvPr id="18" name="矢印: 右 17">
            <a:extLst>
              <a:ext uri="{FF2B5EF4-FFF2-40B4-BE49-F238E27FC236}">
                <a16:creationId xmlns:a16="http://schemas.microsoft.com/office/drawing/2014/main" id="{5B103212-26AC-1239-6127-7F1524FC7054}"/>
              </a:ext>
            </a:extLst>
          </p:cNvPr>
          <p:cNvSpPr/>
          <p:nvPr/>
        </p:nvSpPr>
        <p:spPr>
          <a:xfrm rot="1826565">
            <a:off x="5287910" y="1909512"/>
            <a:ext cx="1133475" cy="592276"/>
          </a:xfrm>
          <a:prstGeom prst="rightArrow">
            <a:avLst/>
          </a:prstGeom>
          <a:solidFill>
            <a:srgbClr val="FF0909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FECA68C0-7111-B646-2C5E-18152B0BED24}"/>
              </a:ext>
            </a:extLst>
          </p:cNvPr>
          <p:cNvSpPr/>
          <p:nvPr/>
        </p:nvSpPr>
        <p:spPr>
          <a:xfrm rot="1826565">
            <a:off x="8091854" y="3093638"/>
            <a:ext cx="1133475" cy="592276"/>
          </a:xfrm>
          <a:prstGeom prst="rightArrow">
            <a:avLst/>
          </a:prstGeom>
          <a:solidFill>
            <a:srgbClr val="FF0909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311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91976C0-5816-ED19-EA7E-DAD2C3876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78807"/>
            <a:ext cx="9404723" cy="1400530"/>
          </a:xfrm>
        </p:spPr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アクション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001CA26-3562-37AF-694F-27F569374F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899" y="2103594"/>
            <a:ext cx="3285393" cy="6840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1800" dirty="0"/>
              <a:t>敵ごとに体勢値を設定</a:t>
            </a:r>
            <a:r>
              <a:rPr lang="ja-JP" altLang="en-US" sz="1800" dirty="0"/>
              <a:t>↓</a:t>
            </a:r>
            <a:endParaRPr kumimoji="1" lang="ja-JP" altLang="en-US" sz="800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BEF8E372-9E56-4E85-6A1E-363F9B46F60F}"/>
              </a:ext>
            </a:extLst>
          </p:cNvPr>
          <p:cNvSpPr>
            <a:spLocks/>
          </p:cNvSpPr>
          <p:nvPr/>
        </p:nvSpPr>
        <p:spPr>
          <a:xfrm>
            <a:off x="1561122" y="2445611"/>
            <a:ext cx="2116261" cy="264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CCA08974-00BB-C1BB-8FDF-C34F49189E4A}"/>
              </a:ext>
            </a:extLst>
          </p:cNvPr>
          <p:cNvSpPr>
            <a:spLocks/>
          </p:cNvSpPr>
          <p:nvPr/>
        </p:nvSpPr>
        <p:spPr>
          <a:xfrm>
            <a:off x="3197145" y="2447583"/>
            <a:ext cx="645965" cy="262753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E788671C-01EF-09BF-D313-54EAA6299EE2}"/>
              </a:ext>
            </a:extLst>
          </p:cNvPr>
          <p:cNvSpPr>
            <a:spLocks/>
          </p:cNvSpPr>
          <p:nvPr/>
        </p:nvSpPr>
        <p:spPr>
          <a:xfrm>
            <a:off x="3058402" y="2447583"/>
            <a:ext cx="632902" cy="262753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272259EA-5E98-34BB-DB85-BB9858DDA825}"/>
              </a:ext>
            </a:extLst>
          </p:cNvPr>
          <p:cNvSpPr/>
          <p:nvPr/>
        </p:nvSpPr>
        <p:spPr>
          <a:xfrm>
            <a:off x="5005507" y="2418629"/>
            <a:ext cx="2116261" cy="26472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矢印: 右 11">
            <a:extLst>
              <a:ext uri="{FF2B5EF4-FFF2-40B4-BE49-F238E27FC236}">
                <a16:creationId xmlns:a16="http://schemas.microsoft.com/office/drawing/2014/main" id="{A9D2A100-0A3F-33BD-EA9C-908F178B2116}"/>
              </a:ext>
            </a:extLst>
          </p:cNvPr>
          <p:cNvSpPr/>
          <p:nvPr/>
        </p:nvSpPr>
        <p:spPr>
          <a:xfrm>
            <a:off x="4129578" y="2472591"/>
            <a:ext cx="437286" cy="210763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コンテンツ プレースホルダー 2">
            <a:extLst>
              <a:ext uri="{FF2B5EF4-FFF2-40B4-BE49-F238E27FC236}">
                <a16:creationId xmlns:a16="http://schemas.microsoft.com/office/drawing/2014/main" id="{0493D4B5-E4AB-F82E-A815-A81062FB7ED4}"/>
              </a:ext>
            </a:extLst>
          </p:cNvPr>
          <p:cNvSpPr txBox="1">
            <a:spLocks/>
          </p:cNvSpPr>
          <p:nvPr/>
        </p:nvSpPr>
        <p:spPr>
          <a:xfrm>
            <a:off x="4889857" y="2076612"/>
            <a:ext cx="3285393" cy="684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ja-JP" altLang="en-US" sz="1800" dirty="0"/>
              <a:t>体勢値がたまると</a:t>
            </a:r>
            <a:r>
              <a:rPr lang="en-US" altLang="ja-JP" sz="1800" dirty="0"/>
              <a:t>…</a:t>
            </a:r>
            <a:endParaRPr lang="ja-JP" altLang="en-US" sz="1800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B1992CBB-4124-CD90-14ED-C77FC29EA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233" y="3052353"/>
            <a:ext cx="2419877" cy="2689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86F47163-71E9-1B6E-134A-9EBD80DBF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860" y="2918149"/>
            <a:ext cx="2419877" cy="29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爆発: 14 pt 41">
            <a:extLst>
              <a:ext uri="{FF2B5EF4-FFF2-40B4-BE49-F238E27FC236}">
                <a16:creationId xmlns:a16="http://schemas.microsoft.com/office/drawing/2014/main" id="{D97E22F1-C28A-3C2C-BBDC-77587915F66C}"/>
              </a:ext>
            </a:extLst>
          </p:cNvPr>
          <p:cNvSpPr/>
          <p:nvPr/>
        </p:nvSpPr>
        <p:spPr>
          <a:xfrm rot="8453494">
            <a:off x="4939220" y="4018009"/>
            <a:ext cx="1361254" cy="1191622"/>
          </a:xfrm>
          <a:prstGeom prst="irregularSeal2">
            <a:avLst/>
          </a:prstGeom>
          <a:solidFill>
            <a:srgbClr val="F75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爆発: 14 pt 42">
            <a:extLst>
              <a:ext uri="{FF2B5EF4-FFF2-40B4-BE49-F238E27FC236}">
                <a16:creationId xmlns:a16="http://schemas.microsoft.com/office/drawing/2014/main" id="{B92E82D3-A0D1-3286-BFA9-C5B0727DA041}"/>
              </a:ext>
            </a:extLst>
          </p:cNvPr>
          <p:cNvSpPr/>
          <p:nvPr/>
        </p:nvSpPr>
        <p:spPr>
          <a:xfrm rot="216227">
            <a:off x="5655951" y="3026442"/>
            <a:ext cx="1361254" cy="1191622"/>
          </a:xfrm>
          <a:prstGeom prst="irregularSeal2">
            <a:avLst/>
          </a:prstGeom>
          <a:solidFill>
            <a:srgbClr val="F79750"/>
          </a:solidFill>
          <a:ln>
            <a:solidFill>
              <a:srgbClr val="F797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8E7EBC56-02AF-B25E-553D-6ACE23F66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250" y="2787628"/>
            <a:ext cx="2419877" cy="2957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爆発: 14 pt 45">
            <a:extLst>
              <a:ext uri="{FF2B5EF4-FFF2-40B4-BE49-F238E27FC236}">
                <a16:creationId xmlns:a16="http://schemas.microsoft.com/office/drawing/2014/main" id="{175BD097-B7FB-1E22-B530-40CC8870960B}"/>
              </a:ext>
            </a:extLst>
          </p:cNvPr>
          <p:cNvSpPr/>
          <p:nvPr/>
        </p:nvSpPr>
        <p:spPr>
          <a:xfrm>
            <a:off x="8528415" y="2918149"/>
            <a:ext cx="2463409" cy="2560035"/>
          </a:xfrm>
          <a:prstGeom prst="irregularSeal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45" name="図 44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87BB608E-0D72-31F4-C93A-63413C2B0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76245" flipH="1">
            <a:off x="8979465" y="3255968"/>
            <a:ext cx="2889557" cy="2790029"/>
          </a:xfrm>
          <a:prstGeom prst="rect">
            <a:avLst/>
          </a:prstGeom>
        </p:spPr>
      </p:pic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25AD94AC-8F02-F235-4FF1-9BC7737E5842}"/>
              </a:ext>
            </a:extLst>
          </p:cNvPr>
          <p:cNvSpPr txBox="1"/>
          <p:nvPr/>
        </p:nvSpPr>
        <p:spPr>
          <a:xfrm rot="508822">
            <a:off x="7357805" y="2316471"/>
            <a:ext cx="50673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FF0000"/>
                </a:solidFill>
              </a:rPr>
              <a:t>特殊攻撃で大ダメージ！</a:t>
            </a:r>
          </a:p>
        </p:txBody>
      </p:sp>
    </p:spTree>
    <p:extLst>
      <p:ext uri="{BB962C8B-B14F-4D97-AF65-F5344CB8AC3E}">
        <p14:creationId xmlns:p14="http://schemas.microsoft.com/office/powerpoint/2010/main" val="2549950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783C5D-820F-35D3-7782-1BF9DF978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>
                <a:solidFill>
                  <a:schemeClr val="tx1"/>
                </a:solidFill>
              </a:rPr>
              <a:t>スキルの種類</a:t>
            </a:r>
          </a:p>
        </p:txBody>
      </p:sp>
      <p:pic>
        <p:nvPicPr>
          <p:cNvPr id="1026" name="Picture 2" descr="火・炎のイラスト">
            <a:extLst>
              <a:ext uri="{FF2B5EF4-FFF2-40B4-BE49-F238E27FC236}">
                <a16:creationId xmlns:a16="http://schemas.microsoft.com/office/drawing/2014/main" id="{6A3B86B1-1EE3-5666-6DCC-115E51BDE5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367" y="2072323"/>
            <a:ext cx="1540645" cy="15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水のしずくのイラスト">
            <a:extLst>
              <a:ext uri="{FF2B5EF4-FFF2-40B4-BE49-F238E27FC236}">
                <a16:creationId xmlns:a16="http://schemas.microsoft.com/office/drawing/2014/main" id="{50D1E47F-80D1-856E-77AD-7D0A48E98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915" y="1956703"/>
            <a:ext cx="1664875" cy="18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風のイラスト">
            <a:extLst>
              <a:ext uri="{FF2B5EF4-FFF2-40B4-BE49-F238E27FC236}">
                <a16:creationId xmlns:a16="http://schemas.microsoft.com/office/drawing/2014/main" id="{C37927F6-46AB-959E-E5AF-B6BA1A4F4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8121" y="2072323"/>
            <a:ext cx="1664875" cy="1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電力のマーク">
            <a:extLst>
              <a:ext uri="{FF2B5EF4-FFF2-40B4-BE49-F238E27FC236}">
                <a16:creationId xmlns:a16="http://schemas.microsoft.com/office/drawing/2014/main" id="{FAFC8B36-1881-650C-B570-C7FF0388E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251" y="4061146"/>
            <a:ext cx="1664875" cy="166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氷のイラスト「アイスキューブ」">
            <a:extLst>
              <a:ext uri="{FF2B5EF4-FFF2-40B4-BE49-F238E27FC236}">
                <a16:creationId xmlns:a16="http://schemas.microsoft.com/office/drawing/2014/main" id="{1EA4E0C5-4520-EAF1-A38E-2816A3232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910" y="4061146"/>
            <a:ext cx="1830887" cy="15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毒のイラスト">
            <a:extLst>
              <a:ext uri="{FF2B5EF4-FFF2-40B4-BE49-F238E27FC236}">
                <a16:creationId xmlns:a16="http://schemas.microsoft.com/office/drawing/2014/main" id="{F1CD1F3D-7F6D-0B83-21D2-89137A95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531" y="3867330"/>
            <a:ext cx="1385590" cy="178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F510620-6287-4014-C420-C44488E066B8}"/>
              </a:ext>
            </a:extLst>
          </p:cNvPr>
          <p:cNvSpPr txBox="1"/>
          <p:nvPr/>
        </p:nvSpPr>
        <p:spPr>
          <a:xfrm>
            <a:off x="696169" y="2137123"/>
            <a:ext cx="51435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各属性ごとにスキルを作り特徴を持たせる</a:t>
            </a:r>
            <a:endParaRPr kumimoji="1" lang="en-US" altLang="ja-JP" sz="3200" dirty="0"/>
          </a:p>
          <a:p>
            <a:endParaRPr kumimoji="1" lang="en-US" altLang="ja-JP" sz="3200" dirty="0"/>
          </a:p>
          <a:p>
            <a:r>
              <a:rPr kumimoji="1" lang="ja-JP" altLang="en-US" sz="3200" dirty="0"/>
              <a:t>火：火力アップ系</a:t>
            </a:r>
            <a:endParaRPr kumimoji="1" lang="en-US" altLang="ja-JP" sz="3200" dirty="0"/>
          </a:p>
          <a:p>
            <a:r>
              <a:rPr kumimoji="1" lang="ja-JP" altLang="en-US" sz="3200" dirty="0"/>
              <a:t>水：範囲攻撃系</a:t>
            </a:r>
            <a:endParaRPr kumimoji="1" lang="en-US" altLang="ja-JP" sz="3200" dirty="0"/>
          </a:p>
          <a:p>
            <a:r>
              <a:rPr kumimoji="1" lang="ja-JP" altLang="en-US" sz="3200" dirty="0"/>
              <a:t>風：攻撃速度上昇系　など</a:t>
            </a:r>
            <a:endParaRPr kumimoji="1"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587999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>
            <a:extLst>
              <a:ext uri="{FF2B5EF4-FFF2-40B4-BE49-F238E27FC236}">
                <a16:creationId xmlns:a16="http://schemas.microsoft.com/office/drawing/2014/main" id="{A473F7C6-8352-5609-9EBB-315A6CADC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558" y="2024641"/>
            <a:ext cx="1343758" cy="1493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D1CA5889-0317-F2F5-22B1-F4D8C0055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ステージ</a:t>
            </a:r>
          </a:p>
        </p:txBody>
      </p:sp>
      <p:pic>
        <p:nvPicPr>
          <p:cNvPr id="1032" name="Picture 8" descr="閉まったドアのイラスト">
            <a:extLst>
              <a:ext uri="{FF2B5EF4-FFF2-40B4-BE49-F238E27FC236}">
                <a16:creationId xmlns:a16="http://schemas.microsoft.com/office/drawing/2014/main" id="{3704186F-D280-F9F1-CB29-371F86FB5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513" y="1247525"/>
            <a:ext cx="2023417" cy="310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4" descr="毒のイラスト">
            <a:extLst>
              <a:ext uri="{FF2B5EF4-FFF2-40B4-BE49-F238E27FC236}">
                <a16:creationId xmlns:a16="http://schemas.microsoft.com/office/drawing/2014/main" id="{7AF393F6-2167-E890-5F48-42A57A70F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744" y="1794876"/>
            <a:ext cx="676954" cy="87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閉まったドアのイラスト">
            <a:extLst>
              <a:ext uri="{FF2B5EF4-FFF2-40B4-BE49-F238E27FC236}">
                <a16:creationId xmlns:a16="http://schemas.microsoft.com/office/drawing/2014/main" id="{68F472CE-7118-A669-E3E7-AE98F6095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559" y="1247525"/>
            <a:ext cx="2023417" cy="310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水のしずくのイラスト">
            <a:extLst>
              <a:ext uri="{FF2B5EF4-FFF2-40B4-BE49-F238E27FC236}">
                <a16:creationId xmlns:a16="http://schemas.microsoft.com/office/drawing/2014/main" id="{19AB4C7D-C023-88DC-D199-DBE328AC7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8428" y="1745948"/>
            <a:ext cx="825429" cy="90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C4705D8-243B-6F7E-0485-0F3AD7C1FD91}"/>
              </a:ext>
            </a:extLst>
          </p:cNvPr>
          <p:cNvSpPr txBox="1"/>
          <p:nvPr/>
        </p:nvSpPr>
        <p:spPr>
          <a:xfrm>
            <a:off x="6951610" y="4432236"/>
            <a:ext cx="6353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/>
              <a:t>進むステージを選べる！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46B916CF-2B09-90A3-76D0-1FF446B0F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24" y="2204659"/>
            <a:ext cx="1260258" cy="140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5213CC00-59E6-573E-FB59-299CCB358E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58" y="2630364"/>
            <a:ext cx="1141353" cy="126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84557CE-77E7-56E9-B532-8B81006F1001}"/>
              </a:ext>
            </a:extLst>
          </p:cNvPr>
          <p:cNvSpPr txBox="1"/>
          <p:nvPr/>
        </p:nvSpPr>
        <p:spPr>
          <a:xfrm>
            <a:off x="608902" y="4096497"/>
            <a:ext cx="29056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雑魚ステージ</a:t>
            </a:r>
            <a:r>
              <a:rPr kumimoji="1" lang="en-US" altLang="ja-JP" sz="2000" dirty="0"/>
              <a:t>5</a:t>
            </a:r>
            <a:r>
              <a:rPr kumimoji="1" lang="ja-JP" altLang="en-US" sz="2000" dirty="0"/>
              <a:t>個くらい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AF960A66-A0F7-7173-DF62-C648CFF3C3F3}"/>
              </a:ext>
            </a:extLst>
          </p:cNvPr>
          <p:cNvSpPr txBox="1"/>
          <p:nvPr/>
        </p:nvSpPr>
        <p:spPr>
          <a:xfrm>
            <a:off x="4641470" y="4096497"/>
            <a:ext cx="18657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ボスステージ</a:t>
            </a:r>
          </a:p>
        </p:txBody>
      </p:sp>
      <p:sp>
        <p:nvSpPr>
          <p:cNvPr id="18" name="矢印: 下 17">
            <a:extLst>
              <a:ext uri="{FF2B5EF4-FFF2-40B4-BE49-F238E27FC236}">
                <a16:creationId xmlns:a16="http://schemas.microsoft.com/office/drawing/2014/main" id="{26C3CF87-A0F9-4542-2587-917CB4AED363}"/>
              </a:ext>
            </a:extLst>
          </p:cNvPr>
          <p:cNvSpPr/>
          <p:nvPr/>
        </p:nvSpPr>
        <p:spPr>
          <a:xfrm rot="16200000">
            <a:off x="3265143" y="2650028"/>
            <a:ext cx="674255" cy="868395"/>
          </a:xfrm>
          <a:prstGeom prst="down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FBA9CD00-6C13-C382-8A00-CFC1D288F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0972" y="1784759"/>
            <a:ext cx="2169244" cy="2131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C1F85F8-729A-CBCE-D240-C9E32F32D73B}"/>
              </a:ext>
            </a:extLst>
          </p:cNvPr>
          <p:cNvSpPr txBox="1"/>
          <p:nvPr/>
        </p:nvSpPr>
        <p:spPr>
          <a:xfrm>
            <a:off x="7141226" y="5757608"/>
            <a:ext cx="2701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戦略性</a:t>
            </a:r>
          </a:p>
        </p:txBody>
      </p:sp>
      <p:sp>
        <p:nvSpPr>
          <p:cNvPr id="21" name="矢印: 折線 20">
            <a:extLst>
              <a:ext uri="{FF2B5EF4-FFF2-40B4-BE49-F238E27FC236}">
                <a16:creationId xmlns:a16="http://schemas.microsoft.com/office/drawing/2014/main" id="{EFA09371-EE49-92AB-3107-ECEECBBA9034}"/>
              </a:ext>
            </a:extLst>
          </p:cNvPr>
          <p:cNvSpPr/>
          <p:nvPr/>
        </p:nvSpPr>
        <p:spPr>
          <a:xfrm rot="16200000" flipV="1">
            <a:off x="9154640" y="5118472"/>
            <a:ext cx="1376218" cy="1489863"/>
          </a:xfrm>
          <a:prstGeom prst="bentArrow">
            <a:avLst/>
          </a:prstGeom>
          <a:solidFill>
            <a:srgbClr val="FF0000"/>
          </a:solidFill>
          <a:ln>
            <a:solidFill>
              <a:srgbClr val="FF090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8EFC77D-5D35-2C74-356F-F5943C824392}"/>
              </a:ext>
            </a:extLst>
          </p:cNvPr>
          <p:cNvSpPr txBox="1"/>
          <p:nvPr/>
        </p:nvSpPr>
        <p:spPr>
          <a:xfrm>
            <a:off x="9377569" y="5733144"/>
            <a:ext cx="11617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800" b="1" dirty="0"/>
              <a:t>UP</a:t>
            </a:r>
            <a:endParaRPr kumimoji="1" lang="ja-JP" altLang="en-US" sz="28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8B68360-5BE4-CE3E-A9B4-8A6357CB12BA}"/>
              </a:ext>
            </a:extLst>
          </p:cNvPr>
          <p:cNvSpPr txBox="1"/>
          <p:nvPr/>
        </p:nvSpPr>
        <p:spPr>
          <a:xfrm>
            <a:off x="1935370" y="5264492"/>
            <a:ext cx="3446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dirty="0"/>
              <a:t>この流れを</a:t>
            </a:r>
            <a:r>
              <a:rPr kumimoji="1" lang="en-US" altLang="ja-JP" sz="2000" dirty="0"/>
              <a:t>2</a:t>
            </a:r>
            <a:r>
              <a:rPr kumimoji="1" lang="ja-JP" altLang="en-US" sz="2000" dirty="0"/>
              <a:t>回で完全クリア</a:t>
            </a:r>
          </a:p>
        </p:txBody>
      </p:sp>
    </p:spTree>
    <p:extLst>
      <p:ext uri="{BB962C8B-B14F-4D97-AF65-F5344CB8AC3E}">
        <p14:creationId xmlns:p14="http://schemas.microsoft.com/office/powerpoint/2010/main" val="294936917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イオン">
  <a:themeElements>
    <a:clrScheme name="黄色がかったオレンジ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TM02900720[[fn=インテグラル]]</Template>
  <TotalTime>391</TotalTime>
  <Words>98</Words>
  <Application>Microsoft Office PowerPoint</Application>
  <PresentationFormat>ワイド画面</PresentationFormat>
  <Paragraphs>25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6</vt:i4>
      </vt:variant>
    </vt:vector>
  </HeadingPairs>
  <TitlesOfParts>
    <vt:vector size="14" baseType="lpstr">
      <vt:lpstr>Arial</vt:lpstr>
      <vt:lpstr>Calibri</vt:lpstr>
      <vt:lpstr>Calibri Light</vt:lpstr>
      <vt:lpstr>Century Gothic</vt:lpstr>
      <vt:lpstr>Wingdings 2</vt:lpstr>
      <vt:lpstr>Wingdings 3</vt:lpstr>
      <vt:lpstr>HDOfficeLightV0</vt:lpstr>
      <vt:lpstr>イオン</vt:lpstr>
      <vt:lpstr>キグルミブレイカー！</vt:lpstr>
      <vt:lpstr>コンセプト  溜めて解放</vt:lpstr>
      <vt:lpstr>ゲームの流れ</vt:lpstr>
      <vt:lpstr>アクション</vt:lpstr>
      <vt:lpstr>スキルの種類</vt:lpstr>
      <vt:lpstr>ステージ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廣本　勝志</dc:creator>
  <cp:lastModifiedBy>廣本　勝志</cp:lastModifiedBy>
  <cp:revision>3</cp:revision>
  <dcterms:created xsi:type="dcterms:W3CDTF">2025-09-08T00:31:35Z</dcterms:created>
  <dcterms:modified xsi:type="dcterms:W3CDTF">2025-09-08T07:18:18Z</dcterms:modified>
</cp:coreProperties>
</file>